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1"/>
  </p:notesMasterIdLst>
  <p:handoutMasterIdLst>
    <p:handoutMasterId r:id="rId12"/>
  </p:handoutMasterIdLst>
  <p:sldIdLst>
    <p:sldId id="263" r:id="rId3"/>
    <p:sldId id="277" r:id="rId4"/>
    <p:sldId id="278" r:id="rId5"/>
    <p:sldId id="275" r:id="rId6"/>
    <p:sldId id="265" r:id="rId7"/>
    <p:sldId id="276" r:id="rId8"/>
    <p:sldId id="266" r:id="rId9"/>
    <p:sldId id="279" r:id="rId10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66" d="100"/>
          <a:sy n="66" d="100"/>
        </p:scale>
        <p:origin x="816" y="16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482589-CB2F-4003-801D-095B67490E73}" type="datetimeFigureOut">
              <a:rPr lang="en-US"/>
              <a:t>4/25/2016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4844B-5D5D-4D8E-9E71-6B297DF4019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8986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D4DBF-746C-4C25-853D-8A1CBE8404F4}" type="datetimeFigureOut">
              <a:rPr lang="en-US"/>
              <a:t>4/25/2016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0FDE7-FE71-46E3-9512-437B13AD5F4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6979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4812" y="1524000"/>
            <a:ext cx="8839201" cy="32004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4813" y="4876800"/>
            <a:ext cx="7162799" cy="990600"/>
          </a:xfrm>
        </p:spPr>
        <p:txBody>
          <a:bodyPr lIns="91440"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50" baseline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8870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lternate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393372" y="0"/>
            <a:ext cx="6795452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5484812" y="0"/>
            <a:ext cx="6704012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3" y="685800"/>
            <a:ext cx="42672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3" y="685800"/>
            <a:ext cx="5486400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013" y="4724400"/>
            <a:ext cx="4267200" cy="14478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4/25/2016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953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4/25/2016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89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75812" y="685801"/>
            <a:ext cx="1219201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3813" y="685800"/>
            <a:ext cx="8153399" cy="54864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4/25/2016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720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4/25/2016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08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3429000"/>
            <a:ext cx="9601201" cy="2286000"/>
          </a:xfrm>
        </p:spPr>
        <p:txBody>
          <a:bodyPr anchor="b">
            <a:normAutofit/>
          </a:bodyPr>
          <a:lstStyle>
            <a:lvl1pPr algn="l"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685800"/>
            <a:ext cx="7543800" cy="1066800"/>
          </a:xfrm>
        </p:spPr>
        <p:txBody>
          <a:bodyPr lIns="91440" anchor="t"/>
          <a:lstStyle>
            <a:lvl1pPr marL="0" indent="0">
              <a:spcBef>
                <a:spcPts val="0"/>
              </a:spcBef>
              <a:buNone/>
              <a:defRPr sz="2000" cap="all" spc="250" baseline="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4/25/2016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788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3813" y="1828800"/>
            <a:ext cx="4648199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2" y="1828801"/>
            <a:ext cx="4648202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4/25/2016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387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4646376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3813" y="2438400"/>
            <a:ext cx="4648199" cy="3733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6812" y="1676400"/>
            <a:ext cx="4648201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6812" y="2438400"/>
            <a:ext cx="4648201" cy="3733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4/25/2016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569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4/25/2016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131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4/25/2016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663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08012" y="0"/>
            <a:ext cx="4883563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99452" y="0"/>
            <a:ext cx="4700684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3" y="685800"/>
            <a:ext cx="548497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4724400"/>
            <a:ext cx="3581400" cy="140176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4/25/2016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957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08012" y="0"/>
            <a:ext cx="4883563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699452" y="0"/>
            <a:ext cx="4700684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3" y="685800"/>
            <a:ext cx="5486400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4724400"/>
            <a:ext cx="3581400" cy="140176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4/25/2016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193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3812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4" y="1828800"/>
            <a:ext cx="96012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99412" y="6400801"/>
            <a:ext cx="13200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DC1F7-A9E9-4D8B-8C97-C74523B2CF2A}" type="datetimeFigureOut">
              <a:rPr lang="en-US"/>
              <a:pPr/>
              <a:t>4/25/2016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38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75812" y="6400801"/>
            <a:ext cx="12192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082099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2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Font typeface="Century" pitchFamily="18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164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2316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5468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4212" y="914400"/>
            <a:ext cx="1066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b="1" dirty="0" smtClean="0"/>
              <a:t>Qui a regardé la télé hier soir?</a:t>
            </a:r>
            <a:endParaRPr lang="fr-FR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4212" y="2895600"/>
            <a:ext cx="10668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b="1" dirty="0" smtClean="0"/>
              <a:t>Qu’est-ce que tu as vu?</a:t>
            </a:r>
          </a:p>
          <a:p>
            <a:endParaRPr lang="fr-FR" sz="5400" b="1" dirty="0"/>
          </a:p>
          <a:p>
            <a:r>
              <a:rPr lang="fr-FR" sz="5400" b="1" dirty="0" smtClean="0">
                <a:solidFill>
                  <a:srgbClr val="FFC000"/>
                </a:solidFill>
              </a:rPr>
              <a:t>J’ai vu….</a:t>
            </a:r>
            <a:endParaRPr lang="fr-FR" sz="5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31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12" y="187841"/>
            <a:ext cx="4398067" cy="66701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25079" y="381000"/>
            <a:ext cx="73374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5400" b="1" dirty="0" smtClean="0"/>
              <a:t>Beaucoup de gens sont morts dans cette série.</a:t>
            </a:r>
            <a:endParaRPr lang="fr-FR" sz="5400" b="1" dirty="0"/>
          </a:p>
        </p:txBody>
      </p:sp>
    </p:spTree>
    <p:extLst>
      <p:ext uri="{BB962C8B-B14F-4D97-AF65-F5344CB8AC3E}">
        <p14:creationId xmlns:p14="http://schemas.microsoft.com/office/powerpoint/2010/main" val="1334767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23120" t="4801" r="21840" b="-1978"/>
          <a:stretch/>
        </p:blipFill>
        <p:spPr>
          <a:xfrm>
            <a:off x="3656012" y="1768840"/>
            <a:ext cx="5129072" cy="51290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0812" y="0"/>
            <a:ext cx="11734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5400" b="1" dirty="0" smtClean="0"/>
              <a:t>Chaque papier marque une page où quelqu’un est mort dans les livres.</a:t>
            </a:r>
            <a:endParaRPr lang="fr-FR" sz="5400" b="1" dirty="0"/>
          </a:p>
        </p:txBody>
      </p:sp>
    </p:spTree>
    <p:extLst>
      <p:ext uri="{BB962C8B-B14F-4D97-AF65-F5344CB8AC3E}">
        <p14:creationId xmlns:p14="http://schemas.microsoft.com/office/powerpoint/2010/main" val="1975861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0612" y="501032"/>
            <a:ext cx="5342800" cy="55949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4212" y="501032"/>
            <a:ext cx="46482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4000" b="1" dirty="0" err="1" smtClean="0"/>
              <a:t>Viserys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Targaryen</a:t>
            </a:r>
            <a:r>
              <a:rPr lang="fr-FR" sz="4000" b="1" dirty="0" smtClean="0"/>
              <a:t> était un </a:t>
            </a:r>
            <a:r>
              <a:rPr lang="fr-F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homme fier mais stupide.</a:t>
            </a:r>
          </a:p>
          <a:p>
            <a:pPr algn="just"/>
            <a:endParaRPr lang="fr-FR" sz="4000" b="1" dirty="0"/>
          </a:p>
          <a:p>
            <a:pPr algn="just"/>
            <a:r>
              <a:rPr lang="fr-FR" sz="4000" b="1" dirty="0" smtClean="0"/>
              <a:t>Il voulait gagné le </a:t>
            </a:r>
            <a:r>
              <a:rPr lang="fr-FR" sz="4000" b="1" dirty="0" smtClean="0">
                <a:solidFill>
                  <a:srgbClr val="FFFF00"/>
                </a:solidFill>
              </a:rPr>
              <a:t>trône de fer.</a:t>
            </a:r>
          </a:p>
          <a:p>
            <a:pPr algn="just"/>
            <a:endParaRPr lang="fr-FR" sz="4000" b="1" dirty="0"/>
          </a:p>
          <a:p>
            <a:pPr algn="just"/>
            <a:r>
              <a:rPr lang="fr-FR" sz="4000" b="1" dirty="0" smtClean="0"/>
              <a:t>Maintenant, il est mort.</a:t>
            </a:r>
          </a:p>
        </p:txBody>
      </p:sp>
    </p:spTree>
    <p:extLst>
      <p:ext uri="{BB962C8B-B14F-4D97-AF65-F5344CB8AC3E}">
        <p14:creationId xmlns:p14="http://schemas.microsoft.com/office/powerpoint/2010/main" val="124950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4012" y="157173"/>
            <a:ext cx="4419600" cy="632002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4212" y="501032"/>
            <a:ext cx="46482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4000" b="1" dirty="0" err="1" smtClean="0"/>
              <a:t>Stannis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Baratheon</a:t>
            </a:r>
            <a:r>
              <a:rPr lang="fr-FR" sz="4000" b="1" dirty="0" smtClean="0"/>
              <a:t> </a:t>
            </a:r>
            <a:r>
              <a:rPr lang="fr-FR" sz="4000" b="1" dirty="0"/>
              <a:t>était un </a:t>
            </a:r>
            <a:r>
              <a:rPr lang="fr-FR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homme </a:t>
            </a:r>
            <a:r>
              <a:rPr lang="fr-F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fier et hypocrite.</a:t>
            </a:r>
            <a:endParaRPr lang="fr-F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fr-FR" sz="4000" b="1" dirty="0"/>
          </a:p>
          <a:p>
            <a:pPr algn="just"/>
            <a:r>
              <a:rPr lang="fr-FR" sz="4000" b="1" dirty="0" smtClean="0"/>
              <a:t>Il voulait gagné le </a:t>
            </a:r>
            <a:r>
              <a:rPr lang="fr-FR" sz="4000" b="1" dirty="0" smtClean="0">
                <a:solidFill>
                  <a:srgbClr val="FFFF00"/>
                </a:solidFill>
              </a:rPr>
              <a:t>trône de fer.</a:t>
            </a:r>
          </a:p>
          <a:p>
            <a:pPr algn="just"/>
            <a:endParaRPr lang="fr-FR" sz="4000" b="1" dirty="0"/>
          </a:p>
          <a:p>
            <a:pPr algn="just"/>
            <a:r>
              <a:rPr lang="fr-FR" sz="4000" b="1" dirty="0" smtClean="0"/>
              <a:t>Maintenant, il est mort.</a:t>
            </a:r>
          </a:p>
        </p:txBody>
      </p:sp>
    </p:spTree>
    <p:extLst>
      <p:ext uri="{BB962C8B-B14F-4D97-AF65-F5344CB8AC3E}">
        <p14:creationId xmlns:p14="http://schemas.microsoft.com/office/powerpoint/2010/main" val="27072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84212" y="501032"/>
            <a:ext cx="46482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3600" b="1" dirty="0" err="1" smtClean="0"/>
              <a:t>Cersei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Lannister</a:t>
            </a:r>
            <a:r>
              <a:rPr lang="fr-FR" sz="3600" b="1" dirty="0" smtClean="0"/>
              <a:t> est une </a:t>
            </a:r>
            <a:r>
              <a:rPr lang="fr-F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femme fière</a:t>
            </a:r>
            <a:r>
              <a:rPr lang="fr-FR" sz="3600" b="1" dirty="0" smtClean="0">
                <a:solidFill>
                  <a:srgbClr val="C00000"/>
                </a:solidFill>
              </a:rPr>
              <a:t>.</a:t>
            </a:r>
            <a:r>
              <a:rPr lang="fr-FR" sz="3600" b="1" dirty="0" smtClean="0"/>
              <a:t>  Elle a trois enfants – 2 fils et une fille.</a:t>
            </a:r>
          </a:p>
          <a:p>
            <a:pPr algn="just"/>
            <a:endParaRPr lang="fr-FR" sz="3600" b="1" dirty="0"/>
          </a:p>
          <a:p>
            <a:pPr algn="just"/>
            <a:r>
              <a:rPr lang="fr-FR" sz="3600" b="1" dirty="0" smtClean="0"/>
              <a:t>Elle veut que son </a:t>
            </a:r>
            <a:r>
              <a:rPr lang="fr-F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fils</a:t>
            </a:r>
            <a:r>
              <a:rPr lang="fr-F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600" b="1" dirty="0" smtClean="0"/>
              <a:t>soit le roi sur le </a:t>
            </a:r>
            <a:r>
              <a:rPr lang="fr-FR" sz="3600" b="1" dirty="0" smtClean="0">
                <a:solidFill>
                  <a:srgbClr val="FFFF00"/>
                </a:solidFill>
              </a:rPr>
              <a:t>trône de fer.</a:t>
            </a:r>
          </a:p>
          <a:p>
            <a:pPr algn="just"/>
            <a:endParaRPr lang="fr-FR" sz="3600" b="1" dirty="0"/>
          </a:p>
          <a:p>
            <a:pPr algn="just"/>
            <a:r>
              <a:rPr lang="fr-FR" sz="3600" b="1" dirty="0" smtClean="0"/>
              <a:t>Deux de ses trois enfants sont morts.</a:t>
            </a:r>
          </a:p>
        </p:txBody>
      </p:sp>
      <p:pic>
        <p:nvPicPr>
          <p:cNvPr id="1026" name="Picture 2" descr="https://zombiesruineverything.files.wordpress.com/2014/09/cer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29" r="5413"/>
          <a:stretch/>
        </p:blipFill>
        <p:spPr bwMode="auto">
          <a:xfrm>
            <a:off x="6246812" y="936315"/>
            <a:ext cx="5030871" cy="5315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8674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zombiesruineverything.files.wordpress.com/2014/09/cer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29" r="5413"/>
          <a:stretch/>
        </p:blipFill>
        <p:spPr bwMode="auto">
          <a:xfrm>
            <a:off x="8411241" y="183009"/>
            <a:ext cx="2712371" cy="2865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5827" y="1615987"/>
            <a:ext cx="2557903" cy="36578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1412" y="3200601"/>
            <a:ext cx="3274453" cy="3429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6716" y="105511"/>
            <a:ext cx="5181600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3600" b="1" dirty="0" smtClean="0"/>
              <a:t>Qui était </a:t>
            </a:r>
            <a:r>
              <a:rPr lang="fr-F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fier</a:t>
            </a:r>
            <a:r>
              <a:rPr lang="fr-FR" sz="3600" b="1" dirty="0" smtClean="0"/>
              <a:t>?</a:t>
            </a:r>
          </a:p>
          <a:p>
            <a:pPr algn="just"/>
            <a:endParaRPr lang="fr-FR" sz="2800" b="1" dirty="0"/>
          </a:p>
          <a:p>
            <a:pPr algn="just"/>
            <a:r>
              <a:rPr lang="fr-FR" sz="3600" b="1" dirty="0" smtClean="0"/>
              <a:t>Qui était </a:t>
            </a:r>
            <a:r>
              <a:rPr lang="fr-F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hypocrite</a:t>
            </a:r>
            <a:r>
              <a:rPr lang="fr-FR" sz="3600" b="1" dirty="0" smtClean="0"/>
              <a:t>?</a:t>
            </a:r>
          </a:p>
          <a:p>
            <a:pPr algn="just"/>
            <a:endParaRPr lang="fr-FR" sz="2800" b="1" dirty="0"/>
          </a:p>
          <a:p>
            <a:pPr algn="just"/>
            <a:r>
              <a:rPr lang="fr-FR" sz="3600" b="1" dirty="0" smtClean="0"/>
              <a:t>Qui voulait le trône de fer?</a:t>
            </a:r>
          </a:p>
          <a:p>
            <a:pPr algn="just"/>
            <a:endParaRPr lang="fr-FR" sz="2800" b="1" dirty="0" smtClean="0"/>
          </a:p>
          <a:p>
            <a:pPr algn="just"/>
            <a:r>
              <a:rPr lang="fr-FR" sz="3600" b="1" dirty="0" smtClean="0"/>
              <a:t>Qui veut que son fils soit le roi?</a:t>
            </a:r>
          </a:p>
          <a:p>
            <a:pPr algn="just"/>
            <a:endParaRPr lang="fr-FR" sz="2800" b="1" dirty="0"/>
          </a:p>
          <a:p>
            <a:pPr algn="just"/>
            <a:r>
              <a:rPr lang="fr-FR" sz="3600" b="1" dirty="0" smtClean="0"/>
              <a:t>Qui est mort?</a:t>
            </a:r>
          </a:p>
          <a:p>
            <a:pPr algn="just"/>
            <a:endParaRPr lang="fr-FR" sz="2800" b="1" dirty="0"/>
          </a:p>
          <a:p>
            <a:pPr algn="just"/>
            <a:r>
              <a:rPr lang="fr-FR" sz="3600" b="1" dirty="0" smtClean="0"/>
              <a:t>Qui n’est pas mort?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30906" y="183009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3600" b="1" dirty="0" err="1" smtClean="0"/>
              <a:t>Cersei</a:t>
            </a:r>
            <a:endParaRPr lang="fr-FR" sz="3600" b="1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5565827" y="5273788"/>
            <a:ext cx="4982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3600" b="1" dirty="0" err="1" smtClean="0"/>
              <a:t>Stannis</a:t>
            </a:r>
            <a:endParaRPr lang="fr-FR" sz="3600" b="1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7008812" y="6035919"/>
            <a:ext cx="4842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3600" b="1" dirty="0" err="1" smtClean="0"/>
              <a:t>Viserys</a:t>
            </a:r>
            <a:endParaRPr lang="fr-FR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23559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4212" y="914400"/>
            <a:ext cx="10668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b="1" dirty="0" smtClean="0"/>
              <a:t>Qu’est-ce que tu as vu à la télé récemment?</a:t>
            </a:r>
          </a:p>
          <a:p>
            <a:endParaRPr lang="fr-FR" sz="5400" b="1" dirty="0"/>
          </a:p>
          <a:p>
            <a:r>
              <a:rPr lang="fr-FR" sz="5400" b="1" dirty="0" smtClean="0"/>
              <a:t>Que </a:t>
            </a:r>
            <a:r>
              <a:rPr lang="fr-FR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voulait</a:t>
            </a:r>
            <a:r>
              <a:rPr lang="fr-FR" sz="5400" b="1" dirty="0" smtClean="0">
                <a:solidFill>
                  <a:srgbClr val="FFFF00"/>
                </a:solidFill>
              </a:rPr>
              <a:t> </a:t>
            </a:r>
            <a:r>
              <a:rPr lang="fr-FR" sz="5400" b="1" dirty="0" smtClean="0"/>
              <a:t>un des personnages?  Donne une phrase complète.</a:t>
            </a:r>
            <a:endParaRPr lang="fr-FR" sz="5400" b="1" dirty="0"/>
          </a:p>
        </p:txBody>
      </p:sp>
    </p:spTree>
    <p:extLst>
      <p:ext uri="{BB962C8B-B14F-4D97-AF65-F5344CB8AC3E}">
        <p14:creationId xmlns:p14="http://schemas.microsoft.com/office/powerpoint/2010/main" val="158050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oodgrain 16x9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C20563B-C646-42AF-9D0D-76DF086793C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Woodgrain nature presentation (widescreen)</Template>
  <TotalTime>0</TotalTime>
  <Words>182</Words>
  <Application>Microsoft Office PowerPoint</Application>
  <PresentationFormat>Custom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Century</vt:lpstr>
      <vt:lpstr>Woodgrain 16x9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2016-04-25T12:33:41Z</dcterms:created>
  <dcterms:modified xsi:type="dcterms:W3CDTF">2016-04-25T13:10:43Z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TC028011159991</vt:lpwstr>
  </property>
</Properties>
</file>